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524750" cy="10464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58" autoAdjust="0"/>
    <p:restoredTop sz="94660"/>
  </p:normalViewPr>
  <p:slideViewPr>
    <p:cSldViewPr snapToGrid="0">
      <p:cViewPr varScale="1">
        <p:scale>
          <a:sx n="61" d="100"/>
          <a:sy n="61" d="100"/>
        </p:scale>
        <p:origin x="202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4356" y="1712643"/>
            <a:ext cx="6396038" cy="3643301"/>
          </a:xfrm>
        </p:spPr>
        <p:txBody>
          <a:bodyPr anchor="b"/>
          <a:lstStyle>
            <a:lvl1pPr algn="ctr">
              <a:defRPr sz="4937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0594" y="5496443"/>
            <a:ext cx="5643563" cy="2526570"/>
          </a:xfrm>
        </p:spPr>
        <p:txBody>
          <a:bodyPr/>
          <a:lstStyle>
            <a:lvl1pPr marL="0" indent="0" algn="ctr">
              <a:buNone/>
              <a:defRPr sz="1975"/>
            </a:lvl1pPr>
            <a:lvl2pPr marL="376230" indent="0" algn="ctr">
              <a:buNone/>
              <a:defRPr sz="1646"/>
            </a:lvl2pPr>
            <a:lvl3pPr marL="752460" indent="0" algn="ctr">
              <a:buNone/>
              <a:defRPr sz="1481"/>
            </a:lvl3pPr>
            <a:lvl4pPr marL="1128690" indent="0" algn="ctr">
              <a:buNone/>
              <a:defRPr sz="1317"/>
            </a:lvl4pPr>
            <a:lvl5pPr marL="1504920" indent="0" algn="ctr">
              <a:buNone/>
              <a:defRPr sz="1317"/>
            </a:lvl5pPr>
            <a:lvl6pPr marL="1881149" indent="0" algn="ctr">
              <a:buNone/>
              <a:defRPr sz="1317"/>
            </a:lvl6pPr>
            <a:lvl7pPr marL="2257379" indent="0" algn="ctr">
              <a:buNone/>
              <a:defRPr sz="1317"/>
            </a:lvl7pPr>
            <a:lvl8pPr marL="2633609" indent="0" algn="ctr">
              <a:buNone/>
              <a:defRPr sz="1317"/>
            </a:lvl8pPr>
            <a:lvl9pPr marL="3009839" indent="0" algn="ctr">
              <a:buNone/>
              <a:defRPr sz="1317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08145-2B75-4556-9704-1C9DB76B8D39}" type="datetimeFigureOut">
              <a:rPr lang="it-IT" smtClean="0"/>
              <a:t>05/11/2024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234AA-366A-4373-994B-EC063A8E26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3514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08145-2B75-4556-9704-1C9DB76B8D39}" type="datetimeFigureOut">
              <a:rPr lang="it-IT" smtClean="0"/>
              <a:t>05/11/2024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234AA-366A-4373-994B-EC063A8E26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9189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84900" y="557154"/>
            <a:ext cx="1622524" cy="8868434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7327" y="557154"/>
            <a:ext cx="4773513" cy="8868434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08145-2B75-4556-9704-1C9DB76B8D39}" type="datetimeFigureOut">
              <a:rPr lang="it-IT" smtClean="0"/>
              <a:t>05/11/2024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234AA-366A-4373-994B-EC063A8E26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8614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08145-2B75-4556-9704-1C9DB76B8D39}" type="datetimeFigureOut">
              <a:rPr lang="it-IT" smtClean="0"/>
              <a:t>05/11/2024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234AA-366A-4373-994B-EC063A8E26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3844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408" y="2608936"/>
            <a:ext cx="6490097" cy="4353065"/>
          </a:xfrm>
        </p:spPr>
        <p:txBody>
          <a:bodyPr anchor="b"/>
          <a:lstStyle>
            <a:lvl1pPr>
              <a:defRPr sz="4937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408" y="7003183"/>
            <a:ext cx="6490097" cy="2289174"/>
          </a:xfrm>
        </p:spPr>
        <p:txBody>
          <a:bodyPr/>
          <a:lstStyle>
            <a:lvl1pPr marL="0" indent="0">
              <a:buNone/>
              <a:defRPr sz="1975">
                <a:solidFill>
                  <a:schemeClr val="tx1">
                    <a:tint val="82000"/>
                  </a:schemeClr>
                </a:solidFill>
              </a:defRPr>
            </a:lvl1pPr>
            <a:lvl2pPr marL="376230" indent="0">
              <a:buNone/>
              <a:defRPr sz="1646">
                <a:solidFill>
                  <a:schemeClr val="tx1">
                    <a:tint val="82000"/>
                  </a:schemeClr>
                </a:solidFill>
              </a:defRPr>
            </a:lvl2pPr>
            <a:lvl3pPr marL="752460" indent="0">
              <a:buNone/>
              <a:defRPr sz="1481">
                <a:solidFill>
                  <a:schemeClr val="tx1">
                    <a:tint val="82000"/>
                  </a:schemeClr>
                </a:solidFill>
              </a:defRPr>
            </a:lvl3pPr>
            <a:lvl4pPr marL="1128690" indent="0">
              <a:buNone/>
              <a:defRPr sz="1317">
                <a:solidFill>
                  <a:schemeClr val="tx1">
                    <a:tint val="82000"/>
                  </a:schemeClr>
                </a:solidFill>
              </a:defRPr>
            </a:lvl4pPr>
            <a:lvl5pPr marL="1504920" indent="0">
              <a:buNone/>
              <a:defRPr sz="1317">
                <a:solidFill>
                  <a:schemeClr val="tx1">
                    <a:tint val="82000"/>
                  </a:schemeClr>
                </a:solidFill>
              </a:defRPr>
            </a:lvl5pPr>
            <a:lvl6pPr marL="1881149" indent="0">
              <a:buNone/>
              <a:defRPr sz="1317">
                <a:solidFill>
                  <a:schemeClr val="tx1">
                    <a:tint val="82000"/>
                  </a:schemeClr>
                </a:solidFill>
              </a:defRPr>
            </a:lvl6pPr>
            <a:lvl7pPr marL="2257379" indent="0">
              <a:buNone/>
              <a:defRPr sz="1317">
                <a:solidFill>
                  <a:schemeClr val="tx1">
                    <a:tint val="82000"/>
                  </a:schemeClr>
                </a:solidFill>
              </a:defRPr>
            </a:lvl7pPr>
            <a:lvl8pPr marL="2633609" indent="0">
              <a:buNone/>
              <a:defRPr sz="1317">
                <a:solidFill>
                  <a:schemeClr val="tx1">
                    <a:tint val="82000"/>
                  </a:schemeClr>
                </a:solidFill>
              </a:defRPr>
            </a:lvl8pPr>
            <a:lvl9pPr marL="3009839" indent="0">
              <a:buNone/>
              <a:defRPr sz="1317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08145-2B75-4556-9704-1C9DB76B8D39}" type="datetimeFigureOut">
              <a:rPr lang="it-IT" smtClean="0"/>
              <a:t>05/11/2024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234AA-366A-4373-994B-EC063A8E26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6525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7326" y="2785769"/>
            <a:ext cx="3198019" cy="6639819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09405" y="2785769"/>
            <a:ext cx="3198019" cy="6639819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08145-2B75-4556-9704-1C9DB76B8D39}" type="datetimeFigureOut">
              <a:rPr lang="it-IT" smtClean="0"/>
              <a:t>05/11/2024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234AA-366A-4373-994B-EC063A8E26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5964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307" y="557156"/>
            <a:ext cx="6490097" cy="2022711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308" y="2565330"/>
            <a:ext cx="3183321" cy="1257229"/>
          </a:xfrm>
        </p:spPr>
        <p:txBody>
          <a:bodyPr anchor="b"/>
          <a:lstStyle>
            <a:lvl1pPr marL="0" indent="0">
              <a:buNone/>
              <a:defRPr sz="1975" b="1"/>
            </a:lvl1pPr>
            <a:lvl2pPr marL="376230" indent="0">
              <a:buNone/>
              <a:defRPr sz="1646" b="1"/>
            </a:lvl2pPr>
            <a:lvl3pPr marL="752460" indent="0">
              <a:buNone/>
              <a:defRPr sz="1481" b="1"/>
            </a:lvl3pPr>
            <a:lvl4pPr marL="1128690" indent="0">
              <a:buNone/>
              <a:defRPr sz="1317" b="1"/>
            </a:lvl4pPr>
            <a:lvl5pPr marL="1504920" indent="0">
              <a:buNone/>
              <a:defRPr sz="1317" b="1"/>
            </a:lvl5pPr>
            <a:lvl6pPr marL="1881149" indent="0">
              <a:buNone/>
              <a:defRPr sz="1317" b="1"/>
            </a:lvl6pPr>
            <a:lvl7pPr marL="2257379" indent="0">
              <a:buNone/>
              <a:defRPr sz="1317" b="1"/>
            </a:lvl7pPr>
            <a:lvl8pPr marL="2633609" indent="0">
              <a:buNone/>
              <a:defRPr sz="1317" b="1"/>
            </a:lvl8pPr>
            <a:lvl9pPr marL="3009839" indent="0">
              <a:buNone/>
              <a:defRPr sz="1317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308" y="3822559"/>
            <a:ext cx="3183321" cy="562240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09405" y="2565330"/>
            <a:ext cx="3198999" cy="1257229"/>
          </a:xfrm>
        </p:spPr>
        <p:txBody>
          <a:bodyPr anchor="b"/>
          <a:lstStyle>
            <a:lvl1pPr marL="0" indent="0">
              <a:buNone/>
              <a:defRPr sz="1975" b="1"/>
            </a:lvl1pPr>
            <a:lvl2pPr marL="376230" indent="0">
              <a:buNone/>
              <a:defRPr sz="1646" b="1"/>
            </a:lvl2pPr>
            <a:lvl3pPr marL="752460" indent="0">
              <a:buNone/>
              <a:defRPr sz="1481" b="1"/>
            </a:lvl3pPr>
            <a:lvl4pPr marL="1128690" indent="0">
              <a:buNone/>
              <a:defRPr sz="1317" b="1"/>
            </a:lvl4pPr>
            <a:lvl5pPr marL="1504920" indent="0">
              <a:buNone/>
              <a:defRPr sz="1317" b="1"/>
            </a:lvl5pPr>
            <a:lvl6pPr marL="1881149" indent="0">
              <a:buNone/>
              <a:defRPr sz="1317" b="1"/>
            </a:lvl6pPr>
            <a:lvl7pPr marL="2257379" indent="0">
              <a:buNone/>
              <a:defRPr sz="1317" b="1"/>
            </a:lvl7pPr>
            <a:lvl8pPr marL="2633609" indent="0">
              <a:buNone/>
              <a:defRPr sz="1317" b="1"/>
            </a:lvl8pPr>
            <a:lvl9pPr marL="3009839" indent="0">
              <a:buNone/>
              <a:defRPr sz="1317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09405" y="3822559"/>
            <a:ext cx="3198999" cy="562240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08145-2B75-4556-9704-1C9DB76B8D39}" type="datetimeFigureOut">
              <a:rPr lang="it-IT" smtClean="0"/>
              <a:t>05/11/2024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234AA-366A-4373-994B-EC063A8E26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8732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08145-2B75-4556-9704-1C9DB76B8D39}" type="datetimeFigureOut">
              <a:rPr lang="it-IT" smtClean="0"/>
              <a:t>05/11/2024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234AA-366A-4373-994B-EC063A8E26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9202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08145-2B75-4556-9704-1C9DB76B8D39}" type="datetimeFigureOut">
              <a:rPr lang="it-IT" smtClean="0"/>
              <a:t>05/11/2024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234AA-366A-4373-994B-EC063A8E26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4497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307" y="697653"/>
            <a:ext cx="2426928" cy="2441787"/>
          </a:xfrm>
        </p:spPr>
        <p:txBody>
          <a:bodyPr anchor="b"/>
          <a:lstStyle>
            <a:lvl1pPr>
              <a:defRPr sz="2633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98999" y="1506740"/>
            <a:ext cx="3809405" cy="7436791"/>
          </a:xfrm>
        </p:spPr>
        <p:txBody>
          <a:bodyPr/>
          <a:lstStyle>
            <a:lvl1pPr>
              <a:defRPr sz="2633"/>
            </a:lvl1pPr>
            <a:lvl2pPr>
              <a:defRPr sz="2304"/>
            </a:lvl2pPr>
            <a:lvl3pPr>
              <a:defRPr sz="1975"/>
            </a:lvl3pPr>
            <a:lvl4pPr>
              <a:defRPr sz="1646"/>
            </a:lvl4pPr>
            <a:lvl5pPr>
              <a:defRPr sz="1646"/>
            </a:lvl5pPr>
            <a:lvl6pPr>
              <a:defRPr sz="1646"/>
            </a:lvl6pPr>
            <a:lvl7pPr>
              <a:defRPr sz="1646"/>
            </a:lvl7pPr>
            <a:lvl8pPr>
              <a:defRPr sz="1646"/>
            </a:lvl8pPr>
            <a:lvl9pPr>
              <a:defRPr sz="1646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8307" y="3139440"/>
            <a:ext cx="2426928" cy="5816201"/>
          </a:xfrm>
        </p:spPr>
        <p:txBody>
          <a:bodyPr/>
          <a:lstStyle>
            <a:lvl1pPr marL="0" indent="0">
              <a:buNone/>
              <a:defRPr sz="1317"/>
            </a:lvl1pPr>
            <a:lvl2pPr marL="376230" indent="0">
              <a:buNone/>
              <a:defRPr sz="1152"/>
            </a:lvl2pPr>
            <a:lvl3pPr marL="752460" indent="0">
              <a:buNone/>
              <a:defRPr sz="987"/>
            </a:lvl3pPr>
            <a:lvl4pPr marL="1128690" indent="0">
              <a:buNone/>
              <a:defRPr sz="823"/>
            </a:lvl4pPr>
            <a:lvl5pPr marL="1504920" indent="0">
              <a:buNone/>
              <a:defRPr sz="823"/>
            </a:lvl5pPr>
            <a:lvl6pPr marL="1881149" indent="0">
              <a:buNone/>
              <a:defRPr sz="823"/>
            </a:lvl6pPr>
            <a:lvl7pPr marL="2257379" indent="0">
              <a:buNone/>
              <a:defRPr sz="823"/>
            </a:lvl7pPr>
            <a:lvl8pPr marL="2633609" indent="0">
              <a:buNone/>
              <a:defRPr sz="823"/>
            </a:lvl8pPr>
            <a:lvl9pPr marL="3009839" indent="0">
              <a:buNone/>
              <a:defRPr sz="823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08145-2B75-4556-9704-1C9DB76B8D39}" type="datetimeFigureOut">
              <a:rPr lang="it-IT" smtClean="0"/>
              <a:t>05/11/2024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234AA-366A-4373-994B-EC063A8E26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9744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307" y="697653"/>
            <a:ext cx="2426928" cy="2441787"/>
          </a:xfrm>
        </p:spPr>
        <p:txBody>
          <a:bodyPr anchor="b"/>
          <a:lstStyle>
            <a:lvl1pPr>
              <a:defRPr sz="2633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98999" y="1506740"/>
            <a:ext cx="3809405" cy="7436791"/>
          </a:xfrm>
        </p:spPr>
        <p:txBody>
          <a:bodyPr anchor="t"/>
          <a:lstStyle>
            <a:lvl1pPr marL="0" indent="0">
              <a:buNone/>
              <a:defRPr sz="2633"/>
            </a:lvl1pPr>
            <a:lvl2pPr marL="376230" indent="0">
              <a:buNone/>
              <a:defRPr sz="2304"/>
            </a:lvl2pPr>
            <a:lvl3pPr marL="752460" indent="0">
              <a:buNone/>
              <a:defRPr sz="1975"/>
            </a:lvl3pPr>
            <a:lvl4pPr marL="1128690" indent="0">
              <a:buNone/>
              <a:defRPr sz="1646"/>
            </a:lvl4pPr>
            <a:lvl5pPr marL="1504920" indent="0">
              <a:buNone/>
              <a:defRPr sz="1646"/>
            </a:lvl5pPr>
            <a:lvl6pPr marL="1881149" indent="0">
              <a:buNone/>
              <a:defRPr sz="1646"/>
            </a:lvl6pPr>
            <a:lvl7pPr marL="2257379" indent="0">
              <a:buNone/>
              <a:defRPr sz="1646"/>
            </a:lvl7pPr>
            <a:lvl8pPr marL="2633609" indent="0">
              <a:buNone/>
              <a:defRPr sz="1646"/>
            </a:lvl8pPr>
            <a:lvl9pPr marL="3009839" indent="0">
              <a:buNone/>
              <a:defRPr sz="1646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8307" y="3139440"/>
            <a:ext cx="2426928" cy="5816201"/>
          </a:xfrm>
        </p:spPr>
        <p:txBody>
          <a:bodyPr/>
          <a:lstStyle>
            <a:lvl1pPr marL="0" indent="0">
              <a:buNone/>
              <a:defRPr sz="1317"/>
            </a:lvl1pPr>
            <a:lvl2pPr marL="376230" indent="0">
              <a:buNone/>
              <a:defRPr sz="1152"/>
            </a:lvl2pPr>
            <a:lvl3pPr marL="752460" indent="0">
              <a:buNone/>
              <a:defRPr sz="987"/>
            </a:lvl3pPr>
            <a:lvl4pPr marL="1128690" indent="0">
              <a:buNone/>
              <a:defRPr sz="823"/>
            </a:lvl4pPr>
            <a:lvl5pPr marL="1504920" indent="0">
              <a:buNone/>
              <a:defRPr sz="823"/>
            </a:lvl5pPr>
            <a:lvl6pPr marL="1881149" indent="0">
              <a:buNone/>
              <a:defRPr sz="823"/>
            </a:lvl6pPr>
            <a:lvl7pPr marL="2257379" indent="0">
              <a:buNone/>
              <a:defRPr sz="823"/>
            </a:lvl7pPr>
            <a:lvl8pPr marL="2633609" indent="0">
              <a:buNone/>
              <a:defRPr sz="823"/>
            </a:lvl8pPr>
            <a:lvl9pPr marL="3009839" indent="0">
              <a:buNone/>
              <a:defRPr sz="823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08145-2B75-4556-9704-1C9DB76B8D39}" type="datetimeFigureOut">
              <a:rPr lang="it-IT" smtClean="0"/>
              <a:t>05/11/2024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234AA-366A-4373-994B-EC063A8E26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9351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7327" y="557156"/>
            <a:ext cx="6490097" cy="20227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327" y="2785769"/>
            <a:ext cx="6490097" cy="66398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7326" y="9699321"/>
            <a:ext cx="1693069" cy="55715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87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BD08145-2B75-4556-9704-1C9DB76B8D39}" type="datetimeFigureOut">
              <a:rPr lang="it-IT" smtClean="0"/>
              <a:t>05/11/2024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92574" y="9699321"/>
            <a:ext cx="2539603" cy="55715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87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4355" y="9699321"/>
            <a:ext cx="1693069" cy="55715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87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53234AA-366A-4373-994B-EC063A8E26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8781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2460" rtl="0" eaLnBrk="1" latinLnBrk="0" hangingPunct="1">
        <a:lnSpc>
          <a:spcPct val="90000"/>
        </a:lnSpc>
        <a:spcBef>
          <a:spcPct val="0"/>
        </a:spcBef>
        <a:buNone/>
        <a:defRPr sz="362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115" indent="-188115" algn="l" defTabSz="752460" rtl="0" eaLnBrk="1" latinLnBrk="0" hangingPunct="1">
        <a:lnSpc>
          <a:spcPct val="90000"/>
        </a:lnSpc>
        <a:spcBef>
          <a:spcPts val="823"/>
        </a:spcBef>
        <a:buFont typeface="Arial" panose="020B0604020202020204" pitchFamily="34" charset="0"/>
        <a:buChar char="•"/>
        <a:defRPr sz="2304" kern="1200">
          <a:solidFill>
            <a:schemeClr val="tx1"/>
          </a:solidFill>
          <a:latin typeface="+mn-lt"/>
          <a:ea typeface="+mn-ea"/>
          <a:cs typeface="+mn-cs"/>
        </a:defRPr>
      </a:lvl1pPr>
      <a:lvl2pPr marL="564345" indent="-188115" algn="l" defTabSz="752460" rtl="0" eaLnBrk="1" latinLnBrk="0" hangingPunct="1">
        <a:lnSpc>
          <a:spcPct val="90000"/>
        </a:lnSpc>
        <a:spcBef>
          <a:spcPts val="411"/>
        </a:spcBef>
        <a:buFont typeface="Arial" panose="020B0604020202020204" pitchFamily="34" charset="0"/>
        <a:buChar char="•"/>
        <a:defRPr sz="1975" kern="1200">
          <a:solidFill>
            <a:schemeClr val="tx1"/>
          </a:solidFill>
          <a:latin typeface="+mn-lt"/>
          <a:ea typeface="+mn-ea"/>
          <a:cs typeface="+mn-cs"/>
        </a:defRPr>
      </a:lvl2pPr>
      <a:lvl3pPr marL="940575" indent="-188115" algn="l" defTabSz="752460" rtl="0" eaLnBrk="1" latinLnBrk="0" hangingPunct="1">
        <a:lnSpc>
          <a:spcPct val="90000"/>
        </a:lnSpc>
        <a:spcBef>
          <a:spcPts val="411"/>
        </a:spcBef>
        <a:buFont typeface="Arial" panose="020B0604020202020204" pitchFamily="34" charset="0"/>
        <a:buChar char="•"/>
        <a:defRPr sz="1646" kern="1200">
          <a:solidFill>
            <a:schemeClr val="tx1"/>
          </a:solidFill>
          <a:latin typeface="+mn-lt"/>
          <a:ea typeface="+mn-ea"/>
          <a:cs typeface="+mn-cs"/>
        </a:defRPr>
      </a:lvl3pPr>
      <a:lvl4pPr marL="1316805" indent="-188115" algn="l" defTabSz="752460" rtl="0" eaLnBrk="1" latinLnBrk="0" hangingPunct="1">
        <a:lnSpc>
          <a:spcPct val="90000"/>
        </a:lnSpc>
        <a:spcBef>
          <a:spcPts val="411"/>
        </a:spcBef>
        <a:buFont typeface="Arial" panose="020B0604020202020204" pitchFamily="34" charset="0"/>
        <a:buChar char="•"/>
        <a:defRPr sz="1481" kern="1200">
          <a:solidFill>
            <a:schemeClr val="tx1"/>
          </a:solidFill>
          <a:latin typeface="+mn-lt"/>
          <a:ea typeface="+mn-ea"/>
          <a:cs typeface="+mn-cs"/>
        </a:defRPr>
      </a:lvl4pPr>
      <a:lvl5pPr marL="1693034" indent="-188115" algn="l" defTabSz="752460" rtl="0" eaLnBrk="1" latinLnBrk="0" hangingPunct="1">
        <a:lnSpc>
          <a:spcPct val="90000"/>
        </a:lnSpc>
        <a:spcBef>
          <a:spcPts val="411"/>
        </a:spcBef>
        <a:buFont typeface="Arial" panose="020B0604020202020204" pitchFamily="34" charset="0"/>
        <a:buChar char="•"/>
        <a:defRPr sz="1481" kern="1200">
          <a:solidFill>
            <a:schemeClr val="tx1"/>
          </a:solidFill>
          <a:latin typeface="+mn-lt"/>
          <a:ea typeface="+mn-ea"/>
          <a:cs typeface="+mn-cs"/>
        </a:defRPr>
      </a:lvl5pPr>
      <a:lvl6pPr marL="2069264" indent="-188115" algn="l" defTabSz="752460" rtl="0" eaLnBrk="1" latinLnBrk="0" hangingPunct="1">
        <a:lnSpc>
          <a:spcPct val="90000"/>
        </a:lnSpc>
        <a:spcBef>
          <a:spcPts val="411"/>
        </a:spcBef>
        <a:buFont typeface="Arial" panose="020B0604020202020204" pitchFamily="34" charset="0"/>
        <a:buChar char="•"/>
        <a:defRPr sz="1481" kern="1200">
          <a:solidFill>
            <a:schemeClr val="tx1"/>
          </a:solidFill>
          <a:latin typeface="+mn-lt"/>
          <a:ea typeface="+mn-ea"/>
          <a:cs typeface="+mn-cs"/>
        </a:defRPr>
      </a:lvl6pPr>
      <a:lvl7pPr marL="2445494" indent="-188115" algn="l" defTabSz="752460" rtl="0" eaLnBrk="1" latinLnBrk="0" hangingPunct="1">
        <a:lnSpc>
          <a:spcPct val="90000"/>
        </a:lnSpc>
        <a:spcBef>
          <a:spcPts val="411"/>
        </a:spcBef>
        <a:buFont typeface="Arial" panose="020B0604020202020204" pitchFamily="34" charset="0"/>
        <a:buChar char="•"/>
        <a:defRPr sz="1481" kern="1200">
          <a:solidFill>
            <a:schemeClr val="tx1"/>
          </a:solidFill>
          <a:latin typeface="+mn-lt"/>
          <a:ea typeface="+mn-ea"/>
          <a:cs typeface="+mn-cs"/>
        </a:defRPr>
      </a:lvl7pPr>
      <a:lvl8pPr marL="2821724" indent="-188115" algn="l" defTabSz="752460" rtl="0" eaLnBrk="1" latinLnBrk="0" hangingPunct="1">
        <a:lnSpc>
          <a:spcPct val="90000"/>
        </a:lnSpc>
        <a:spcBef>
          <a:spcPts val="411"/>
        </a:spcBef>
        <a:buFont typeface="Arial" panose="020B0604020202020204" pitchFamily="34" charset="0"/>
        <a:buChar char="•"/>
        <a:defRPr sz="1481" kern="1200">
          <a:solidFill>
            <a:schemeClr val="tx1"/>
          </a:solidFill>
          <a:latin typeface="+mn-lt"/>
          <a:ea typeface="+mn-ea"/>
          <a:cs typeface="+mn-cs"/>
        </a:defRPr>
      </a:lvl8pPr>
      <a:lvl9pPr marL="3197954" indent="-188115" algn="l" defTabSz="752460" rtl="0" eaLnBrk="1" latinLnBrk="0" hangingPunct="1">
        <a:lnSpc>
          <a:spcPct val="90000"/>
        </a:lnSpc>
        <a:spcBef>
          <a:spcPts val="411"/>
        </a:spcBef>
        <a:buFont typeface="Arial" panose="020B0604020202020204" pitchFamily="34" charset="0"/>
        <a:buChar char="•"/>
        <a:defRPr sz="148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2460" rtl="0" eaLnBrk="1" latinLnBrk="0" hangingPunct="1">
        <a:defRPr sz="1481" kern="1200">
          <a:solidFill>
            <a:schemeClr val="tx1"/>
          </a:solidFill>
          <a:latin typeface="+mn-lt"/>
          <a:ea typeface="+mn-ea"/>
          <a:cs typeface="+mn-cs"/>
        </a:defRPr>
      </a:lvl1pPr>
      <a:lvl2pPr marL="376230" algn="l" defTabSz="752460" rtl="0" eaLnBrk="1" latinLnBrk="0" hangingPunct="1">
        <a:defRPr sz="1481" kern="1200">
          <a:solidFill>
            <a:schemeClr val="tx1"/>
          </a:solidFill>
          <a:latin typeface="+mn-lt"/>
          <a:ea typeface="+mn-ea"/>
          <a:cs typeface="+mn-cs"/>
        </a:defRPr>
      </a:lvl2pPr>
      <a:lvl3pPr marL="752460" algn="l" defTabSz="752460" rtl="0" eaLnBrk="1" latinLnBrk="0" hangingPunct="1">
        <a:defRPr sz="1481" kern="1200">
          <a:solidFill>
            <a:schemeClr val="tx1"/>
          </a:solidFill>
          <a:latin typeface="+mn-lt"/>
          <a:ea typeface="+mn-ea"/>
          <a:cs typeface="+mn-cs"/>
        </a:defRPr>
      </a:lvl3pPr>
      <a:lvl4pPr marL="1128690" algn="l" defTabSz="752460" rtl="0" eaLnBrk="1" latinLnBrk="0" hangingPunct="1">
        <a:defRPr sz="1481" kern="1200">
          <a:solidFill>
            <a:schemeClr val="tx1"/>
          </a:solidFill>
          <a:latin typeface="+mn-lt"/>
          <a:ea typeface="+mn-ea"/>
          <a:cs typeface="+mn-cs"/>
        </a:defRPr>
      </a:lvl4pPr>
      <a:lvl5pPr marL="1504920" algn="l" defTabSz="752460" rtl="0" eaLnBrk="1" latinLnBrk="0" hangingPunct="1">
        <a:defRPr sz="1481" kern="1200">
          <a:solidFill>
            <a:schemeClr val="tx1"/>
          </a:solidFill>
          <a:latin typeface="+mn-lt"/>
          <a:ea typeface="+mn-ea"/>
          <a:cs typeface="+mn-cs"/>
        </a:defRPr>
      </a:lvl5pPr>
      <a:lvl6pPr marL="1881149" algn="l" defTabSz="752460" rtl="0" eaLnBrk="1" latinLnBrk="0" hangingPunct="1">
        <a:defRPr sz="1481" kern="1200">
          <a:solidFill>
            <a:schemeClr val="tx1"/>
          </a:solidFill>
          <a:latin typeface="+mn-lt"/>
          <a:ea typeface="+mn-ea"/>
          <a:cs typeface="+mn-cs"/>
        </a:defRPr>
      </a:lvl6pPr>
      <a:lvl7pPr marL="2257379" algn="l" defTabSz="752460" rtl="0" eaLnBrk="1" latinLnBrk="0" hangingPunct="1">
        <a:defRPr sz="1481" kern="1200">
          <a:solidFill>
            <a:schemeClr val="tx1"/>
          </a:solidFill>
          <a:latin typeface="+mn-lt"/>
          <a:ea typeface="+mn-ea"/>
          <a:cs typeface="+mn-cs"/>
        </a:defRPr>
      </a:lvl7pPr>
      <a:lvl8pPr marL="2633609" algn="l" defTabSz="752460" rtl="0" eaLnBrk="1" latinLnBrk="0" hangingPunct="1">
        <a:defRPr sz="1481" kern="1200">
          <a:solidFill>
            <a:schemeClr val="tx1"/>
          </a:solidFill>
          <a:latin typeface="+mn-lt"/>
          <a:ea typeface="+mn-ea"/>
          <a:cs typeface="+mn-cs"/>
        </a:defRPr>
      </a:lvl8pPr>
      <a:lvl9pPr marL="3009839" algn="l" defTabSz="752460" rtl="0" eaLnBrk="1" latinLnBrk="0" hangingPunct="1">
        <a:defRPr sz="148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2000">
              <a:schemeClr val="accent6">
                <a:lumMod val="20000"/>
                <a:lumOff val="80000"/>
              </a:schemeClr>
            </a:gs>
            <a:gs pos="27000">
              <a:schemeClr val="bg1"/>
            </a:gs>
            <a:gs pos="89000">
              <a:schemeClr val="accent6">
                <a:lumMod val="20000"/>
                <a:lumOff val="80000"/>
              </a:schemeClr>
            </a:gs>
            <a:gs pos="100000">
              <a:schemeClr val="accent6">
                <a:lumMod val="75000"/>
              </a:schemeClr>
            </a:gs>
            <a:gs pos="100000">
              <a:srgbClr val="3B7D23"/>
            </a:gs>
            <a:gs pos="100000">
              <a:schemeClr val="accent6">
                <a:lumMod val="7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CCD785A3-2308-11AD-C4D3-BFA02020784F}"/>
              </a:ext>
            </a:extLst>
          </p:cNvPr>
          <p:cNvSpPr txBox="1"/>
          <p:nvPr/>
        </p:nvSpPr>
        <p:spPr>
          <a:xfrm>
            <a:off x="0" y="993118"/>
            <a:ext cx="752475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i="1" dirty="0">
                <a:solidFill>
                  <a:schemeClr val="accent4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it-IT" b="1" i="1" dirty="0">
                <a:solidFill>
                  <a:schemeClr val="accent4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Mercato Contadino </a:t>
            </a:r>
            <a:r>
              <a:rPr lang="it-IT" b="1" i="1" dirty="0" err="1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KmZero</a:t>
            </a:r>
            <a:r>
              <a:rPr lang="it-IT" b="1" i="1" dirty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Filiera Corta,</a:t>
            </a:r>
            <a:r>
              <a:rPr lang="it-IT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b="1" i="1" dirty="0">
                <a:solidFill>
                  <a:schemeClr val="accent6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Sostenibile e Solidale</a:t>
            </a:r>
            <a:r>
              <a:rPr lang="it-IT" sz="1600" b="1" i="1" dirty="0">
                <a:solidFill>
                  <a:schemeClr val="accent6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r>
              <a:rPr lang="it-IT" sz="16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it-IT" sz="1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Via Roma 1 -  Buccinasco</a:t>
            </a:r>
            <a:endParaRPr lang="it-IT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D94F493D-3AFC-C831-86C3-AC2FA57574AA}"/>
              </a:ext>
            </a:extLst>
          </p:cNvPr>
          <p:cNvSpPr txBox="1"/>
          <p:nvPr/>
        </p:nvSpPr>
        <p:spPr>
          <a:xfrm>
            <a:off x="508774" y="7077485"/>
            <a:ext cx="3261619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/>
              <a:t>SALUMI </a:t>
            </a:r>
          </a:p>
          <a:p>
            <a:pPr algn="ctr"/>
            <a:r>
              <a:rPr lang="it-IT" b="1" dirty="0"/>
              <a:t>dell’AZ. PRODUTTRICE  </a:t>
            </a:r>
            <a:r>
              <a:rPr lang="it-IT" b="1" dirty="0">
                <a:solidFill>
                  <a:schemeClr val="accent2">
                    <a:lumMod val="75000"/>
                  </a:schemeClr>
                </a:solidFill>
              </a:rPr>
              <a:t>MONDADORI Alessandro</a:t>
            </a:r>
          </a:p>
          <a:p>
            <a:pPr algn="ctr"/>
            <a:endParaRPr lang="it-IT" sz="1200" b="1" dirty="0"/>
          </a:p>
          <a:p>
            <a:pPr algn="just"/>
            <a:r>
              <a:rPr lang="it-IT" sz="1200" dirty="0"/>
              <a:t>Tutti i prodotti derivano dal cosi detto</a:t>
            </a:r>
            <a:r>
              <a:rPr lang="it-IT" sz="1200" b="1" dirty="0"/>
              <a:t> CICLO CHIUSO: </a:t>
            </a:r>
            <a:r>
              <a:rPr lang="it-IT" sz="1200" b="0" i="0" dirty="0">
                <a:effectLst/>
              </a:rPr>
              <a:t>cioè i suini nascono, vengono allevati e infine macellati in Italia , per non dire, quasi per intero, in Provincia di Mantova. </a:t>
            </a:r>
          </a:p>
          <a:p>
            <a:pPr algn="just"/>
            <a:r>
              <a:rPr lang="it-IT" sz="1200" b="0" i="0" dirty="0">
                <a:effectLst/>
              </a:rPr>
              <a:t>Una particolare attenzione è stata posta alla qualità degli ambienti e al rispetto ambientale . Le sale parto, gestazione </a:t>
            </a:r>
            <a:r>
              <a:rPr lang="it-IT" sz="1200" b="0" i="0" dirty="0" err="1">
                <a:effectLst/>
              </a:rPr>
              <a:t>scrofaia</a:t>
            </a:r>
            <a:r>
              <a:rPr lang="it-IT" sz="1200" b="0" i="0" dirty="0">
                <a:effectLst/>
              </a:rPr>
              <a:t>, svezzamenti ed ingrasso , sono tutte a norma ai sensi della recente legge sul benessere </a:t>
            </a:r>
            <a:endParaRPr lang="it-IT" sz="1400" b="1" dirty="0"/>
          </a:p>
          <a:p>
            <a:pPr algn="ctr"/>
            <a:endParaRPr lang="it-IT" sz="1400" b="1" dirty="0"/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6A2C0D39-A915-E160-1B46-9D4A9F8350BF}"/>
              </a:ext>
            </a:extLst>
          </p:cNvPr>
          <p:cNvSpPr txBox="1"/>
          <p:nvPr/>
        </p:nvSpPr>
        <p:spPr>
          <a:xfrm>
            <a:off x="979507" y="2357212"/>
            <a:ext cx="5789320" cy="7491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</a:pPr>
            <a:r>
              <a:rPr lang="it-IT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10 NOVEMBRE</a:t>
            </a:r>
            <a:r>
              <a:rPr lang="it-IT" sz="2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2024</a:t>
            </a:r>
          </a:p>
          <a:p>
            <a:pPr algn="ctr">
              <a:lnSpc>
                <a:spcPct val="115000"/>
              </a:lnSpc>
            </a:pPr>
            <a:r>
              <a:rPr lang="it-IT" b="1" dirty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Ore 11:30 - 12:00</a:t>
            </a:r>
            <a:endParaRPr lang="it-IT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2" name="Immagine 11" descr="logo">
            <a:extLst>
              <a:ext uri="{FF2B5EF4-FFF2-40B4-BE49-F238E27FC236}">
                <a16:creationId xmlns:a16="http://schemas.microsoft.com/office/drawing/2014/main" id="{A9596414-B6EA-D170-A4DB-ADDFB2696E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738" y="115776"/>
            <a:ext cx="973539" cy="973539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Immagine 12">
            <a:extLst>
              <a:ext uri="{FF2B5EF4-FFF2-40B4-BE49-F238E27FC236}">
                <a16:creationId xmlns:a16="http://schemas.microsoft.com/office/drawing/2014/main" id="{448E7E9C-B01D-9943-0F06-0154022D1AE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9539" y="231336"/>
            <a:ext cx="653536" cy="6535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Immagine 14" descr="Immagine che contiene Carattere, logo, Elementi grafici, Blu elettrico&#10;&#10;Descrizione generata automaticamente">
            <a:extLst>
              <a:ext uri="{FF2B5EF4-FFF2-40B4-BE49-F238E27FC236}">
                <a16:creationId xmlns:a16="http://schemas.microsoft.com/office/drawing/2014/main" id="{B3027378-922A-21D1-C846-B896DD524F3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6191" y="325293"/>
            <a:ext cx="1988959" cy="501396"/>
          </a:xfrm>
          <a:prstGeom prst="rect">
            <a:avLst/>
          </a:prstGeom>
        </p:spPr>
      </p:pic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13F22078-B28E-3880-CB22-7493C365BF04}"/>
              </a:ext>
            </a:extLst>
          </p:cNvPr>
          <p:cNvSpPr txBox="1"/>
          <p:nvPr/>
        </p:nvSpPr>
        <p:spPr>
          <a:xfrm>
            <a:off x="16036" y="9956081"/>
            <a:ext cx="7508714" cy="277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 cura di </a:t>
            </a:r>
            <a:r>
              <a:rPr lang="it-IT" sz="1100" b="1" i="1" dirty="0">
                <a:solidFill>
                  <a:schemeClr val="accent1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 Loco Buccinasco  ETS </a:t>
            </a:r>
            <a:r>
              <a:rPr lang="it-IT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  </a:t>
            </a:r>
            <a:r>
              <a:rPr lang="it-IT" sz="1100" b="1" i="1" dirty="0">
                <a:solidFill>
                  <a:schemeClr val="accent6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Comunità del Cibo, Parco agricolo sud Milano</a:t>
            </a:r>
            <a:r>
              <a:rPr lang="it-IT" sz="11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it-IT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Buccinasco ottobre 2024</a:t>
            </a:r>
            <a:endParaRPr lang="it-IT" sz="1100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0B8EC719-001B-17B0-4F7E-D3C323A337B3}"/>
              </a:ext>
            </a:extLst>
          </p:cNvPr>
          <p:cNvSpPr txBox="1"/>
          <p:nvPr/>
        </p:nvSpPr>
        <p:spPr>
          <a:xfrm>
            <a:off x="492738" y="1619707"/>
            <a:ext cx="69368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5400" b="1" dirty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APERITIVO</a:t>
            </a:r>
            <a:endParaRPr lang="it-IT" sz="2800" dirty="0"/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F56BA48D-5E0D-FED1-BA40-1F1C0A8C3E61}"/>
              </a:ext>
            </a:extLst>
          </p:cNvPr>
          <p:cNvSpPr txBox="1"/>
          <p:nvPr/>
        </p:nvSpPr>
        <p:spPr>
          <a:xfrm>
            <a:off x="3984569" y="5262179"/>
            <a:ext cx="314596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/>
              <a:t>BIRRA</a:t>
            </a:r>
            <a:endParaRPr lang="it-IT" sz="1800" b="1" dirty="0"/>
          </a:p>
          <a:p>
            <a:pPr algn="ctr"/>
            <a:r>
              <a:rPr lang="it-IT" b="1" dirty="0"/>
              <a:t>d</a:t>
            </a:r>
            <a:r>
              <a:rPr lang="it-IT" sz="1800" b="1" dirty="0"/>
              <a:t>ell’AZ. PRODUTTRICE</a:t>
            </a:r>
          </a:p>
          <a:p>
            <a:pPr algn="ctr"/>
            <a:r>
              <a:rPr lang="it-IT" sz="1800" b="1" dirty="0">
                <a:solidFill>
                  <a:schemeClr val="accent2">
                    <a:lumMod val="75000"/>
                  </a:schemeClr>
                </a:solidFill>
                <a:effectLst/>
                <a:latin typeface="Aptos" panose="020B000402020202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BEAUTIFUL</a:t>
            </a:r>
            <a:r>
              <a:rPr lang="it-IT" sz="1800" b="1" spc="-10" dirty="0">
                <a:solidFill>
                  <a:schemeClr val="accent2">
                    <a:lumMod val="75000"/>
                  </a:schemeClr>
                </a:solidFill>
                <a:effectLst/>
                <a:latin typeface="Aptos" panose="020B000402020202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it-IT" sz="1800" b="1" dirty="0">
                <a:solidFill>
                  <a:schemeClr val="accent2">
                    <a:lumMod val="75000"/>
                  </a:schemeClr>
                </a:solidFill>
                <a:effectLst/>
                <a:latin typeface="Aptos" panose="020B000402020202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REBELS</a:t>
            </a:r>
            <a:r>
              <a:rPr lang="it-IT" sz="1800" b="1" spc="-10" dirty="0">
                <a:solidFill>
                  <a:schemeClr val="accent2">
                    <a:lumMod val="75000"/>
                  </a:schemeClr>
                </a:solidFill>
                <a:effectLst/>
                <a:latin typeface="Aptos" panose="020B000402020202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it-IT" sz="1800" b="1" dirty="0">
                <a:solidFill>
                  <a:schemeClr val="accent2">
                    <a:lumMod val="75000"/>
                  </a:schemeClr>
                </a:solidFill>
                <a:effectLst/>
                <a:latin typeface="Aptos" panose="020B000402020202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BREWERY</a:t>
            </a:r>
            <a:r>
              <a:rPr lang="it-IT" sz="1800" b="1" spc="-10" dirty="0">
                <a:solidFill>
                  <a:schemeClr val="accent2">
                    <a:lumMod val="75000"/>
                  </a:schemeClr>
                </a:solidFill>
                <a:effectLst/>
                <a:latin typeface="Aptos" panose="020B000402020202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</a:p>
          <a:p>
            <a:pPr algn="ctr"/>
            <a:endParaRPr lang="it-IT" sz="1200" b="1" spc="-10" dirty="0">
              <a:solidFill>
                <a:schemeClr val="accent2">
                  <a:lumMod val="75000"/>
                </a:schemeClr>
              </a:solidFill>
              <a:latin typeface="Aptos" panose="020B0004020202020204" pitchFamily="34" charset="0"/>
              <a:ea typeface="Trebuchet MS" panose="020B0603020202020204" pitchFamily="34" charset="0"/>
              <a:cs typeface="Trebuchet MS" panose="020B0603020202020204" pitchFamily="34" charset="0"/>
            </a:endParaRPr>
          </a:p>
          <a:p>
            <a:pPr algn="just" rtl="0"/>
            <a:r>
              <a:rPr lang="it-IT" sz="1200" dirty="0">
                <a:effectLst/>
              </a:rPr>
              <a:t>Come prima birra degusteremo </a:t>
            </a:r>
            <a:r>
              <a:rPr lang="it-IT" sz="1200" b="1" i="1" dirty="0">
                <a:effectLst/>
              </a:rPr>
              <a:t>Bee </a:t>
            </a:r>
            <a:r>
              <a:rPr lang="it-IT" sz="1200" b="1" i="1" dirty="0" err="1">
                <a:effectLst/>
              </a:rPr>
              <a:t>boozer</a:t>
            </a:r>
            <a:r>
              <a:rPr lang="it-IT" sz="1200" dirty="0">
                <a:effectLst/>
              </a:rPr>
              <a:t>, birra chiara a bassa fermentazione con miele di castagno biologico, gradazione 5,5% di alcool. </a:t>
            </a:r>
          </a:p>
          <a:p>
            <a:pPr algn="just" rtl="0"/>
            <a:endParaRPr lang="it-IT" sz="1200" dirty="0">
              <a:effectLst/>
            </a:endParaRPr>
          </a:p>
          <a:p>
            <a:pPr algn="just" rtl="0"/>
            <a:r>
              <a:rPr lang="it-IT" sz="1200" dirty="0">
                <a:effectLst/>
              </a:rPr>
              <a:t>Come seconda birra </a:t>
            </a:r>
            <a:r>
              <a:rPr lang="it-IT" sz="1200" b="1" i="1" dirty="0">
                <a:effectLst/>
              </a:rPr>
              <a:t>Strong </a:t>
            </a:r>
            <a:r>
              <a:rPr lang="it-IT" sz="1200" b="1" i="1" dirty="0" err="1">
                <a:effectLst/>
              </a:rPr>
              <a:t>ale</a:t>
            </a:r>
            <a:r>
              <a:rPr lang="it-IT" sz="1200" b="1" i="1" dirty="0">
                <a:effectLst/>
              </a:rPr>
              <a:t> </a:t>
            </a:r>
            <a:r>
              <a:rPr lang="it-IT" sz="1200" b="1" i="1" dirty="0" err="1">
                <a:effectLst/>
              </a:rPr>
              <a:t>myrtle</a:t>
            </a:r>
            <a:r>
              <a:rPr lang="it-IT" sz="1200" dirty="0">
                <a:effectLst/>
              </a:rPr>
              <a:t>, birra bionda in stile belga, aromatizzata con bacche di mirto sardo messe in infusione, birra </a:t>
            </a:r>
            <a:r>
              <a:rPr lang="it-IT" sz="1200" dirty="0" err="1">
                <a:effectLst/>
              </a:rPr>
              <a:t>maltata</a:t>
            </a:r>
            <a:r>
              <a:rPr lang="it-IT" sz="1200" dirty="0">
                <a:effectLst/>
              </a:rPr>
              <a:t> con sentori di macchia mediterranea dati dalle bacche</a:t>
            </a:r>
            <a:r>
              <a:rPr lang="it-IT" sz="1200" dirty="0"/>
              <a:t>, </a:t>
            </a:r>
            <a:r>
              <a:rPr lang="it-IT" sz="1200" dirty="0">
                <a:effectLst/>
              </a:rPr>
              <a:t>gradazione alcolica 9% di alcol.</a:t>
            </a:r>
          </a:p>
          <a:p>
            <a:pPr algn="just" rtl="0"/>
            <a:endParaRPr lang="it-IT" sz="1200" dirty="0"/>
          </a:p>
          <a:p>
            <a:pPr algn="just" rtl="0"/>
            <a:r>
              <a:rPr lang="it-IT" sz="1200" dirty="0">
                <a:effectLst/>
              </a:rPr>
              <a:t>Come terza birra una  </a:t>
            </a:r>
            <a:r>
              <a:rPr lang="it-IT" sz="1200" dirty="0" err="1">
                <a:effectLst/>
              </a:rPr>
              <a:t>sour</a:t>
            </a:r>
            <a:r>
              <a:rPr lang="it-IT" sz="1200" dirty="0"/>
              <a:t>,</a:t>
            </a:r>
            <a:r>
              <a:rPr lang="it-IT" sz="1200" b="1" i="1" dirty="0">
                <a:effectLst/>
              </a:rPr>
              <a:t>  </a:t>
            </a:r>
            <a:r>
              <a:rPr lang="it-IT" sz="1200" b="1" i="1" dirty="0"/>
              <a:t>M</a:t>
            </a:r>
            <a:r>
              <a:rPr lang="it-IT" sz="1200" b="1" i="1" dirty="0">
                <a:effectLst/>
              </a:rPr>
              <a:t>uscat</a:t>
            </a:r>
            <a:r>
              <a:rPr lang="it-IT" sz="1200" dirty="0">
                <a:effectLst/>
              </a:rPr>
              <a:t>, birra di frumento fermentata con lievito di vino, invecchiata in botte di rovere per 16 mesi e rifermentata in bottiglia con mosto di moscato, gradazione alcolica 5,3 % …</a:t>
            </a:r>
          </a:p>
          <a:p>
            <a:br>
              <a:rPr lang="it-IT" sz="1200" dirty="0">
                <a:effectLst/>
              </a:rPr>
            </a:br>
            <a:endParaRPr lang="it-IT" sz="1800" b="1" dirty="0"/>
          </a:p>
          <a:p>
            <a:endParaRPr lang="it-IT" sz="1000" dirty="0"/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24B0C3C8-6F90-8E86-B481-55C7A4FCD25C}"/>
              </a:ext>
            </a:extLst>
          </p:cNvPr>
          <p:cNvSpPr txBox="1"/>
          <p:nvPr/>
        </p:nvSpPr>
        <p:spPr>
          <a:xfrm>
            <a:off x="492738" y="3231510"/>
            <a:ext cx="3269637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400" dirty="0"/>
              <a:t>Mercato con vecchi e anche nuovi produttori della rete della </a:t>
            </a:r>
            <a:r>
              <a:rPr lang="it-IT" sz="1400" b="1" i="1" dirty="0"/>
              <a:t>Comunità del Cibo del Parco agricolo sud Milano.</a:t>
            </a:r>
            <a:endParaRPr lang="it-IT" sz="1400" i="1" dirty="0"/>
          </a:p>
          <a:p>
            <a:pPr algn="just"/>
            <a:endParaRPr lang="it-IT" sz="900" i="1" dirty="0"/>
          </a:p>
          <a:p>
            <a:pPr algn="just"/>
            <a:r>
              <a:rPr lang="it-IT" sz="1400" dirty="0"/>
              <a:t>Nell’aperitivo di oggi la </a:t>
            </a:r>
            <a:r>
              <a:rPr lang="it-IT" sz="1400" b="1" i="1" dirty="0"/>
              <a:t>Pro Loco </a:t>
            </a:r>
            <a:r>
              <a:rPr lang="it-IT" sz="1400" dirty="0"/>
              <a:t>organizza il setting per la degustazione dei prodotti delle Aziende presenti nel mercato. </a:t>
            </a:r>
          </a:p>
          <a:p>
            <a:pPr algn="just"/>
            <a:endParaRPr lang="it-IT" sz="900" dirty="0"/>
          </a:p>
          <a:p>
            <a:pPr algn="just"/>
            <a:r>
              <a:rPr lang="it-IT" sz="1400" i="1" dirty="0"/>
              <a:t>Marcello, </a:t>
            </a:r>
            <a:r>
              <a:rPr lang="it-IT" sz="1400" dirty="0"/>
              <a:t>proprietario del Birrificio ci accompagna in questo viaggio di conoscenza delle birre proposte oggi.</a:t>
            </a:r>
          </a:p>
          <a:p>
            <a:pPr algn="just"/>
            <a:endParaRPr lang="it-IT" sz="900" dirty="0"/>
          </a:p>
          <a:p>
            <a:pPr algn="just"/>
            <a:r>
              <a:rPr lang="it-IT" sz="1400" dirty="0"/>
              <a:t>Sarà invece </a:t>
            </a:r>
            <a:r>
              <a:rPr lang="it-IT" sz="1400" i="1" dirty="0"/>
              <a:t>Alessandro</a:t>
            </a:r>
            <a:r>
              <a:rPr lang="it-IT" sz="1400" dirty="0"/>
              <a:t> proprietario del salumificio a presentare la sua azienda e i suoi prodotti e soprattutto la scelta di qualità ambientale fatta anche nel rispetto degli animali allevati.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161C4E73-A47D-A0E4-D6F2-5D4DEA82CC02}"/>
              </a:ext>
            </a:extLst>
          </p:cNvPr>
          <p:cNvSpPr txBox="1"/>
          <p:nvPr/>
        </p:nvSpPr>
        <p:spPr>
          <a:xfrm>
            <a:off x="3984569" y="3245217"/>
            <a:ext cx="29559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200" b="0" i="0" dirty="0">
                <a:effectLst/>
              </a:rPr>
              <a:t>animale, mentre l’intero consumo di energia elettrica viene prodotto con un impianto fotovoltaico in proprietà.</a:t>
            </a:r>
            <a:endParaRPr lang="it-IT" sz="1200" dirty="0">
              <a:effectLst/>
            </a:endParaRPr>
          </a:p>
          <a:p>
            <a:pPr algn="just"/>
            <a:r>
              <a:rPr lang="it-IT" sz="1200" b="0" i="0" dirty="0">
                <a:effectLst/>
              </a:rPr>
              <a:t>I cereali consumati per l’allevamento di suini sono prodotti per l’80% all’interno dell’azienda, il rimanente è acquistato praticamente a Km zero, cioè da aziende cerealicole limitrofe.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32465321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i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611</TotalTime>
  <Words>368</Words>
  <Application>Microsoft Office PowerPoint</Application>
  <PresentationFormat>Personalizzato</PresentationFormat>
  <Paragraphs>30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Valentina Latella</dc:creator>
  <cp:lastModifiedBy>Valentina Latella</cp:lastModifiedBy>
  <cp:revision>37</cp:revision>
  <dcterms:created xsi:type="dcterms:W3CDTF">2024-10-14T08:47:38Z</dcterms:created>
  <dcterms:modified xsi:type="dcterms:W3CDTF">2024-11-05T20:55:01Z</dcterms:modified>
</cp:coreProperties>
</file>